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6383" y="644604"/>
            <a:ext cx="7504033" cy="4041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950"/>
              </a:lnSpc>
              <a:buNone/>
            </a:pPr>
            <a:r>
              <a:rPr lang="en-US" sz="6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E-Commerce Product Recommendation System</a:t>
            </a:r>
            <a:endParaRPr lang="en-US" sz="6350" dirty="0"/>
          </a:p>
        </p:txBody>
      </p:sp>
      <p:sp>
        <p:nvSpPr>
          <p:cNvPr id="4" name="Text 1"/>
          <p:cNvSpPr/>
          <p:nvPr/>
        </p:nvSpPr>
        <p:spPr>
          <a:xfrm>
            <a:off x="6306383" y="5037415"/>
            <a:ext cx="7504033" cy="187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project focuses on developing an e-commerce product recommendation system using data analytics and machine learning algorithms. The dataset contains 1465 entries and 16 columns, primarily focused on product information, user reviews, and pricing data.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306383" y="7192566"/>
            <a:ext cx="374809" cy="374809"/>
          </a:xfrm>
          <a:prstGeom prst="roundRect">
            <a:avLst>
              <a:gd name="adj" fmla="val 2439398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003" y="7200186"/>
            <a:ext cx="359569" cy="3595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98231" y="7174944"/>
            <a:ext cx="2984063" cy="410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by Radhika Ambulkar</a:t>
            </a: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32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9154" y="3701058"/>
            <a:ext cx="6065401" cy="758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Enhancements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849154" y="5095875"/>
            <a:ext cx="545783" cy="545783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044178" y="5186720"/>
            <a:ext cx="15573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1637467" y="5095875"/>
            <a:ext cx="303264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Hybrid Approach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637467" y="5620345"/>
            <a:ext cx="3360658" cy="1552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Combine collaborative and content-based filtering for more comprehensive recommendations.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0655" y="5095875"/>
            <a:ext cx="545783" cy="545783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5424130" y="5186720"/>
            <a:ext cx="178713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850" dirty="0"/>
          </a:p>
        </p:txBody>
      </p:sp>
      <p:sp>
        <p:nvSpPr>
          <p:cNvPr id="10" name="Text 7"/>
          <p:cNvSpPr/>
          <p:nvPr/>
        </p:nvSpPr>
        <p:spPr>
          <a:xfrm>
            <a:off x="6028968" y="5095875"/>
            <a:ext cx="303264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Personalization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6028968" y="5620345"/>
            <a:ext cx="3360658" cy="1940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 recommendations based on user demographics, purchase history, and browsing behavior.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2156" y="5095875"/>
            <a:ext cx="545783" cy="545783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9816346" y="5186720"/>
            <a:ext cx="17728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850" dirty="0"/>
          </a:p>
        </p:txBody>
      </p:sp>
      <p:sp>
        <p:nvSpPr>
          <p:cNvPr id="14" name="Text 11"/>
          <p:cNvSpPr/>
          <p:nvPr/>
        </p:nvSpPr>
        <p:spPr>
          <a:xfrm>
            <a:off x="10420469" y="5095875"/>
            <a:ext cx="3032641" cy="378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Real-Time Updates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0420469" y="5620345"/>
            <a:ext cx="3360658" cy="1552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Update recommendations in real-time based on new user interactions and product availability.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7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261" y="3457575"/>
            <a:ext cx="538757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Preprocessing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4261" y="4696658"/>
            <a:ext cx="484823" cy="484823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927497" y="4777383"/>
            <a:ext cx="1383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54587" y="4696658"/>
            <a:ext cx="269378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Price Conversion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54587" y="5162669"/>
            <a:ext cx="575286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Convert price columns (discounted_price, actual_price) into numerical values by removing currency symbols.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952" y="4696658"/>
            <a:ext cx="484823" cy="484823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7585948" y="4777383"/>
            <a:ext cx="15871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23277" y="4696658"/>
            <a:ext cx="269378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Missing Values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23277" y="5162669"/>
            <a:ext cx="575286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Handle missing values in columns like rating_count, which may have missing data.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4261" y="6310193"/>
            <a:ext cx="484823" cy="484823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917972" y="6390918"/>
            <a:ext cx="15740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54587" y="6310193"/>
            <a:ext cx="269378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Rating Conversion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54587" y="6776204"/>
            <a:ext cx="575286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Convert ratings to float data type.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22952" y="6310193"/>
            <a:ext cx="484823" cy="484823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7585115" y="6390918"/>
            <a:ext cx="16037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23277" y="6310193"/>
            <a:ext cx="2693789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Interaction Matrix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8123277" y="6776204"/>
            <a:ext cx="575286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an interaction matrix for users and products using user_id and product_id.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884241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Exploratory Data Analysis (EDA)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Product Popularity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product popularity based on sales trends and rating counts.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Interaction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 user interaction with products based on reviews and ratings.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Rating Distribution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the distribution of product ratings to understand customer sentiment.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17057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Recommendation System Approaches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3130391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337720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Collaborative Filtering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853" y="3911084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 products based on user-product interactions using user_id, product_id, and ratings.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5194816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1110853" y="5441633"/>
            <a:ext cx="327779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Content-Based Filtering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10853" y="5975509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 products based on product attributes like category and about_product.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6888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Model Training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710696"/>
            <a:ext cx="1234440" cy="19750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29575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Collaborative Filtering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955161" y="3491389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 the model using algorithms like Matrix Factorization (SVD) or KNN.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4685705"/>
            <a:ext cx="1234440" cy="19750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4932521"/>
            <a:ext cx="327779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Content-Based Filtering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7955161" y="5466398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similarity measures like TF-IDF or Cosine Similarity on product descriptions.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473" y="700326"/>
            <a:ext cx="5268278" cy="658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Evaluation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73" y="1674852"/>
            <a:ext cx="526733" cy="526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7473" y="2412206"/>
            <a:ext cx="263413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Precision@K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7473" y="2867739"/>
            <a:ext cx="766905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Evaluate the system's recommendations using metrics like Precision@K.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73" y="3837027"/>
            <a:ext cx="526733" cy="526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7473" y="4574381"/>
            <a:ext cx="263413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Recall@K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37473" y="5029914"/>
            <a:ext cx="766905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Evaluate the system's recommendations using metrics like Recall@K.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73" y="5999202"/>
            <a:ext cx="526733" cy="5267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7473" y="6736556"/>
            <a:ext cx="263413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A/B Testing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37473" y="7192089"/>
            <a:ext cx="766905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A/B test the recommendations in a real environment to assess 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14405"/>
            <a:ext cx="1079777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Collaborative Filtering Implementation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4956215"/>
            <a:ext cx="12902327" cy="2545080"/>
          </a:xfrm>
          <a:prstGeom prst="roundRect">
            <a:avLst>
              <a:gd name="adj" fmla="val 1455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4971455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5127188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Step 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65827" y="5127188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a user-item interaction matrix.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5677972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5833705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Step 2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65827" y="5833705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Compute cosine similarity between users.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6384488"/>
            <a:ext cx="128718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6540222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Step 3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565827" y="6540222"/>
            <a:ext cx="59384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 products based on similar users' preferences.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9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323" y="2964537"/>
            <a:ext cx="8803958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Content-Based Filtering Implementation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323" y="5780603"/>
            <a:ext cx="13269754" cy="22860"/>
          </a:xfrm>
          <a:prstGeom prst="roundRect">
            <a:avLst>
              <a:gd name="adj" fmla="val 127558"/>
            </a:avLst>
          </a:prstGeom>
          <a:solidFill>
            <a:srgbClr val="D6D3CC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100340"/>
            <a:ext cx="22860" cy="680323"/>
          </a:xfrm>
          <a:prstGeom prst="roundRect">
            <a:avLst>
              <a:gd name="adj" fmla="val 127558"/>
            </a:avLst>
          </a:prstGeom>
          <a:solidFill>
            <a:srgbClr val="D6D3CC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1945"/>
            <a:ext cx="437317" cy="43731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7" name="Text 4"/>
          <p:cNvSpPr/>
          <p:nvPr/>
        </p:nvSpPr>
        <p:spPr>
          <a:xfrm>
            <a:off x="3886676" y="5634811"/>
            <a:ext cx="124778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151" y="3863578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TF-IDF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633" y="4283869"/>
            <a:ext cx="6149102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TF-IDF on product descriptions to create a vector representation.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80544"/>
            <a:ext cx="22860" cy="680323"/>
          </a:xfrm>
          <a:prstGeom prst="roundRect">
            <a:avLst>
              <a:gd name="adj" fmla="val 127558"/>
            </a:avLst>
          </a:prstGeom>
          <a:solidFill>
            <a:srgbClr val="D6D3CC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1945"/>
            <a:ext cx="437317" cy="43731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2" name="Text 9"/>
          <p:cNvSpPr/>
          <p:nvPr/>
        </p:nvSpPr>
        <p:spPr>
          <a:xfrm>
            <a:off x="7243524" y="5634811"/>
            <a:ext cx="14311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167" y="6655356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Cosine Similarity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649" y="7075646"/>
            <a:ext cx="6149102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Compute cosine similarity between products based on their descriptions.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667" y="5100340"/>
            <a:ext cx="22860" cy="680323"/>
          </a:xfrm>
          <a:prstGeom prst="roundRect">
            <a:avLst>
              <a:gd name="adj" fmla="val 127558"/>
            </a:avLst>
          </a:prstGeom>
          <a:solidFill>
            <a:srgbClr val="D6D3CC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498" y="5561945"/>
            <a:ext cx="437317" cy="437317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10610136" y="5634811"/>
            <a:ext cx="142042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183" y="3863578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Recommendation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3869"/>
            <a:ext cx="6149102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 products similar to the target product based on cosine similarity.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29496"/>
            <a:ext cx="661856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Filtering and Evaluation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1994773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1760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Rating Distribution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709886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the distribution of product ratings to understand customer sentiment.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42" y="1994773"/>
            <a:ext cx="6266021" cy="3872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61760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Discount vs. Rating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00342" y="6709886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the relationship between discount percentage and product rating.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2024-09-27T16:40:01Z</dcterms:created>
  <dcterms:modified xsi:type="dcterms:W3CDTF">2024-09-27T16:40:01Z</dcterms:modified>
</cp:coreProperties>
</file>